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57" r:id="rId4"/>
    <p:sldId id="275" r:id="rId5"/>
    <p:sldId id="260" r:id="rId6"/>
    <p:sldId id="261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5C35"/>
    <a:srgbClr val="EE2A38"/>
    <a:srgbClr val="04B0CB"/>
    <a:srgbClr val="6D2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B62A7F-599D-45F7-A0E3-DF33EF719297}" v="475" dt="2021-09-27T13:59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9EAE-CE8A-47AB-B5F7-18663F0080B3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1984-E847-497D-BC01-5057D3BD9F9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741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sz="12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Uvodni </a:t>
            </a:r>
            <a:r>
              <a:rPr lang="hr-HR" sz="1200" b="1" kern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Ispričajte nešto o sebi i dosadašnjem radnom iskustvu.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Jeste li već sudjelovali u projektima razmjene znanja i iskustva s drugim učiteljima? 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hr-HR" sz="12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Zašto smatrate da je suradnja među učiteljima važna?</a:t>
            </a:r>
            <a:endParaRPr lang="hr-H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71271-464F-4B7C-AC70-015B4623A142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48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F34-AB63-4956-87F0-DB7BBEBE3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F77DD-7EC7-4CE4-B57C-DBF24444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A8DBA-05B9-4265-9E83-FF0AB0E5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53F2-5357-476D-8751-E267041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BEE8-D2D5-42D2-8525-5F9E2515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23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19839-E6A6-460F-BF34-08BAB3A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2893B-DEF7-4CC3-876E-B9CD3772D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5F71E-CA47-4A9E-AB20-8BAC27B0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3849-BC96-4BA3-96A5-C3DCF2DB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FAFE-7B58-4E2E-B7C1-C22CA937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9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53CE19-9595-4F13-86E8-EB1C55139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094D6E-ADE4-4278-A833-8E5AAF493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07726-B30C-4349-AEBB-259FB8D1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93513-0C6F-40A9-BD95-C9581571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464F-BC2E-4489-A310-48DA6B15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028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FBF90-2EF2-4D29-A15C-D03523C80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02F0A-63E6-4F52-BA2A-BDC19EB5C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2B2A-72E2-421F-999B-C450D649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52FD-DBE2-4505-9FDE-674A1214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AF4DA-83F1-4659-AE81-DD9FA25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841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6D60-A039-4F8D-92CC-B104149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C57D7-E509-40AB-88B9-85F468879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8E310-6345-4C3A-B004-BEF3C923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5976-2CC2-4651-A440-7A86A618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A554-FBF9-435F-A5D5-2C8D2A79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0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5DE2-5F7F-4670-A4DC-89F81A05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EEF-40F0-44CE-AFE1-404C7E78E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98A5B-BFFA-44BB-A5A8-60FE20140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B1B72-59BA-44EA-9789-AAFF0B65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FA5E2-339D-4060-B4BF-F55501F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8E4FC-3D9D-4409-8EAD-DFFBDC9F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63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C60B-4F95-493A-AF36-4D3A5237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FE9E2-0152-434A-8501-1F695AD76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164A8-51B9-431F-B847-792C2C39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E9346B-8553-46DB-9C0A-ADE051B5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573-8D40-44E1-961C-17E80BBBA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DC732-22BA-4F12-8A58-13913963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BA9085-FA39-4BA9-A128-22A781D8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7A6993-DF3A-45D6-91F5-1B2C921C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9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3DA7-E2BD-4688-B7CE-D0D2D619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2AE32-1F99-44F6-AEC6-94ABF39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4D612-9CC2-4146-BE72-EE74B530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745C9-4FC1-4623-8708-DD3073F5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59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80974-9C5D-40D2-9466-A354598D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FBFD5-C86A-4A97-806D-2F88A7AF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F4327-4EFD-444F-83DD-142A1DB0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90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B767-026A-4078-BABE-0122CFF4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1E44A-E9BF-4F8B-BEBC-18D5A099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EC0FA-81CA-46B7-B62D-B6062CC5A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BC60B-F520-4061-9151-963F6D785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8BBC1-5CBF-46A2-914B-96414DDD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0EEF6-C793-4682-9B3A-0E1F838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096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4B28-BD2B-4A4E-BA89-463CC223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A911F-2738-487C-9201-B7DD72F49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F1092-8174-4A35-9F88-C81A7744C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8693-9F98-47E6-B49E-684A0784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53687-ABB5-4219-9059-6CFE669D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AFDCB-03F0-435F-A05F-2F0D7493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0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B97FA7-D637-4FD2-A45B-917F1D41E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888403" y="2888402"/>
            <a:ext cx="6857999" cy="108119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DA921-BF1D-4072-8B1A-723D7503F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54" y="365125"/>
            <a:ext cx="100437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9282D-3B01-428F-A5F7-CA634ABA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0052" y="1825625"/>
            <a:ext cx="100437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68E5-D570-42A0-86D8-ED3FEC649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99EC-AC00-42DA-8771-9826FBDDB4F9}" type="datetimeFigureOut">
              <a:rPr lang="hr-HR" smtClean="0"/>
              <a:t>6.10.2021.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02C2-B8D9-4D7B-9D73-564C6D5FC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690D6-42CF-474D-B0F9-F3B780EB5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18C-2F91-427B-9EA0-DD9B79543D1A}" type="slidenum">
              <a:rPr lang="hr-HR" smtClean="0"/>
              <a:t>‹#›</a:t>
            </a:fld>
            <a:endParaRPr lang="hr-H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6139C2-FBCA-45FB-962D-4C18254A58F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231373" y="5731916"/>
            <a:ext cx="877900" cy="445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A32BC-ACFA-4F2D-9A3C-3C3A252BD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8274" y="6356350"/>
            <a:ext cx="1150999" cy="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2891D6-45D1-49F5-8FA2-A651FDF30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2" y="526412"/>
            <a:ext cx="10421550" cy="62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2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7200" b="1" dirty="0"/>
              <a:t>Živi svijet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Vježba</a:t>
            </a:r>
          </a:p>
        </p:txBody>
      </p:sp>
    </p:spTree>
    <p:extLst>
      <p:ext uri="{BB962C8B-B14F-4D97-AF65-F5344CB8AC3E}">
        <p14:creationId xmlns:p14="http://schemas.microsoft.com/office/powerpoint/2010/main" val="253472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83516" y="620689"/>
            <a:ext cx="10318458" cy="550547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hr-HR" b="1" dirty="0"/>
              <a:t>Priroda je ______________________</a:t>
            </a:r>
          </a:p>
          <a:p>
            <a:pPr marL="514350" indent="-514350">
              <a:buAutoNum type="arabicPeriod"/>
            </a:pPr>
            <a:r>
              <a:rPr lang="hr-HR" b="1" dirty="0"/>
              <a:t>Živa bića koja rastu u zemlji su ___________.</a:t>
            </a:r>
          </a:p>
          <a:p>
            <a:pPr marL="514350" indent="-514350">
              <a:buAutoNum type="arabicPeriod"/>
            </a:pPr>
            <a:r>
              <a:rPr lang="hr-HR" b="1" dirty="0"/>
              <a:t>Biljke proizvode:</a:t>
            </a:r>
          </a:p>
          <a:p>
            <a:pPr marL="0" indent="0">
              <a:buNone/>
            </a:pPr>
            <a:r>
              <a:rPr lang="hr-HR" b="1" dirty="0"/>
              <a:t>a) dušik     b) kisik     c) željezo.</a:t>
            </a:r>
          </a:p>
          <a:p>
            <a:pPr marL="0" indent="0">
              <a:buNone/>
            </a:pPr>
            <a:r>
              <a:rPr lang="hr-HR" b="1" dirty="0"/>
              <a:t>4. Dio biljke koji proizvodi hranu za biljke i kisik jest _________.</a:t>
            </a:r>
          </a:p>
          <a:p>
            <a:pPr marL="0" indent="0">
              <a:buNone/>
            </a:pPr>
            <a:r>
              <a:rPr lang="hr-HR" b="1" dirty="0"/>
              <a:t>5. Dio biljke koji služi za razmnožavanje naziva se  _______.</a:t>
            </a:r>
          </a:p>
          <a:p>
            <a:pPr marL="0" indent="0">
              <a:buNone/>
            </a:pPr>
            <a:r>
              <a:rPr lang="hr-HR" b="1" dirty="0"/>
              <a:t>6. Dio kojim je biljka pričvršćena za tlo jest ____________.</a:t>
            </a:r>
          </a:p>
          <a:p>
            <a:pPr marL="0" indent="0">
              <a:buNone/>
            </a:pPr>
            <a:r>
              <a:rPr lang="hr-HR" b="1" dirty="0"/>
              <a:t>7. Dio biljke kroz koji prolaze voda i hranjive tvari je _______________.</a:t>
            </a:r>
          </a:p>
          <a:p>
            <a:pPr marL="0" indent="0">
              <a:buNone/>
            </a:pPr>
            <a:r>
              <a:rPr lang="hr-HR" b="1" dirty="0"/>
              <a:t>8. Dio biljke koji nastaje iz cvijeta naziva se ___________.</a:t>
            </a:r>
          </a:p>
          <a:p>
            <a:pPr marL="0" indent="0">
              <a:buNone/>
            </a:pP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69827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61749" y="640258"/>
            <a:ext cx="9578829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9. Razvrstaj biljke prema dijelovima koje možeš jesti: MRKVA, GRAŠAK, SALATA, KESTEN, RAJČICA, CIKLA, ŠPINAT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KORIJEN: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PLOD: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LIST:</a:t>
            </a:r>
          </a:p>
          <a:p>
            <a:pPr marL="0" indent="0">
              <a:buNone/>
            </a:pPr>
            <a:r>
              <a:rPr lang="hr-HR" b="1" dirty="0"/>
              <a:t>10. Hranu za sve životinje proizvode _________.</a:t>
            </a:r>
          </a:p>
          <a:p>
            <a:pPr marL="0" indent="0">
              <a:buNone/>
            </a:pPr>
            <a:r>
              <a:rPr lang="hr-HR" b="1" dirty="0"/>
              <a:t>11. Prema prehrani životinje dijelimo na:</a:t>
            </a:r>
          </a:p>
          <a:p>
            <a:pPr marL="0" indent="0">
              <a:buNone/>
            </a:pPr>
            <a:r>
              <a:rPr lang="hr-HR" b="1" dirty="0"/>
              <a:t>______________, __________, __________</a:t>
            </a:r>
          </a:p>
          <a:p>
            <a:pPr marL="0" indent="0">
              <a:buNone/>
            </a:pPr>
            <a:r>
              <a:rPr lang="hr-HR" b="1" dirty="0"/>
              <a:t>12. __________ se hrane samo mesom.</a:t>
            </a:r>
          </a:p>
        </p:txBody>
      </p:sp>
    </p:spTree>
    <p:extLst>
      <p:ext uri="{BB962C8B-B14F-4D97-AF65-F5344CB8AC3E}">
        <p14:creationId xmlns:p14="http://schemas.microsoft.com/office/powerpoint/2010/main" val="264699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19138" y="459896"/>
            <a:ext cx="9553662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b="1" dirty="0"/>
              <a:t>13. Razvrstaj životinje prema načinu prehrane:</a:t>
            </a:r>
          </a:p>
          <a:p>
            <a:pPr marL="0" indent="0">
              <a:buNone/>
            </a:pPr>
            <a:r>
              <a:rPr lang="hr-HR" b="1" dirty="0"/>
              <a:t>ZEC, SVINJA, KOZA, VUK, MEDVJED, MAČKA, ORAO, MIŠ, GAVRAN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MESOJEDI: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BILJOJEDI:</a:t>
            </a:r>
          </a:p>
          <a:p>
            <a:pPr marL="0" indent="0">
              <a:buNone/>
            </a:pPr>
            <a:r>
              <a:rPr lang="hr-HR" b="1" dirty="0">
                <a:solidFill>
                  <a:srgbClr val="C00000"/>
                </a:solidFill>
              </a:rPr>
              <a:t>SVEJEDI: </a:t>
            </a:r>
          </a:p>
          <a:p>
            <a:pPr marL="0" indent="0">
              <a:buNone/>
            </a:pPr>
            <a:r>
              <a:rPr lang="hr-HR" b="1" dirty="0"/>
              <a:t>14. Sve biljke i životinje koje žive na jednom prostoru međusobno čine _________________.</a:t>
            </a:r>
          </a:p>
          <a:p>
            <a:pPr marL="0" indent="0">
              <a:buNone/>
            </a:pPr>
            <a:r>
              <a:rPr lang="hr-HR" b="1" dirty="0"/>
              <a:t>15. Dopuni rečenice.</a:t>
            </a:r>
          </a:p>
          <a:p>
            <a:pPr marL="0" indent="0">
              <a:buNone/>
            </a:pPr>
            <a:r>
              <a:rPr lang="hr-HR" b="1" dirty="0"/>
              <a:t>Biljke od hranjivih tvari proizvode __________.</a:t>
            </a:r>
          </a:p>
          <a:p>
            <a:pPr marL="0" indent="0">
              <a:buNone/>
            </a:pPr>
            <a:r>
              <a:rPr lang="hr-HR" b="1" dirty="0"/>
              <a:t>Biljožderi i svežderi hrane se __________.</a:t>
            </a:r>
          </a:p>
          <a:p>
            <a:pPr marL="0" indent="0">
              <a:buNone/>
            </a:pPr>
            <a:r>
              <a:rPr lang="hr-HR" b="1" dirty="0"/>
              <a:t>Hranjive tvari dospijevaju natrag u __________ kroz izmet i uginula  _______ ________.</a:t>
            </a:r>
          </a:p>
          <a:p>
            <a:pPr marL="0" indent="0">
              <a:buNone/>
            </a:pPr>
            <a:r>
              <a:rPr lang="hr-HR" b="1" dirty="0"/>
              <a:t>16. Životinje dijelimo na _________ i ________.</a:t>
            </a:r>
          </a:p>
        </p:txBody>
      </p:sp>
    </p:spTree>
    <p:extLst>
      <p:ext uri="{BB962C8B-B14F-4D97-AF65-F5344CB8AC3E}">
        <p14:creationId xmlns:p14="http://schemas.microsoft.com/office/powerpoint/2010/main" val="161684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DOMAĆA ZADAĆA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3600" dirty="0"/>
              <a:t>Istraži jednu zaštićenu biljku i ugroženu životinju.</a:t>
            </a:r>
          </a:p>
          <a:p>
            <a:r>
              <a:rPr lang="hr-HR" sz="3600"/>
              <a:t>U bilježnici na jednoj stranici </a:t>
            </a:r>
            <a:r>
              <a:rPr lang="hr-HR" sz="3600" dirty="0"/>
              <a:t>nacrtaj biljku i napiši zanimljivosti o njoj, a </a:t>
            </a:r>
            <a:r>
              <a:rPr lang="hr-HR" sz="3600"/>
              <a:t>na drugoj stranici </a:t>
            </a:r>
            <a:r>
              <a:rPr lang="hr-HR" sz="3600" dirty="0"/>
              <a:t>nacrtaj životinju i napiši zanimljivosti o njoj</a:t>
            </a:r>
            <a:r>
              <a:rPr lang="hr-HR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09AB3C-7470-4A96-BC7A-F1D6A0C79BA9}"/>
              </a:ext>
            </a:extLst>
          </p:cNvPr>
          <p:cNvSpPr txBox="1"/>
          <p:nvPr/>
        </p:nvSpPr>
        <p:spPr>
          <a:xfrm>
            <a:off x="1310052" y="6176963"/>
            <a:ext cx="7279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/>
              <a:t>Osmislile: Josipa Masnić i Kristina Knežević, OŠ Bartula Kašića, Zadar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300455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307</Words>
  <Application>Microsoft Office PowerPoint</Application>
  <PresentationFormat>Widescreen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PowerPoint Presentation</vt:lpstr>
      <vt:lpstr>Živi svijet</vt:lpstr>
      <vt:lpstr>PowerPoint Presentation</vt:lpstr>
      <vt:lpstr>PowerPoint Presentation</vt:lpstr>
      <vt:lpstr>PowerPoint Presentation</vt:lpstr>
      <vt:lpstr>DOMAĆA ZADAĆA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Rutva Primorac</dc:creator>
  <cp:lastModifiedBy>Gordana Ivančić</cp:lastModifiedBy>
  <cp:revision>45</cp:revision>
  <dcterms:created xsi:type="dcterms:W3CDTF">2021-01-07T17:35:15Z</dcterms:created>
  <dcterms:modified xsi:type="dcterms:W3CDTF">2021-10-06T13:52:05Z</dcterms:modified>
</cp:coreProperties>
</file>